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449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150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235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09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1862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951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60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16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0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0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69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CA4AB-0294-2647-89A9-C2AF87167074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67417-5FF8-804D-97E3-6EA7914588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03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" y="0"/>
            <a:ext cx="1215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18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2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69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6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0"/>
            <a:ext cx="12192000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9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6"/>
            <a:ext cx="12192000" cy="68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91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51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43"/>
            <a:ext cx="12192000" cy="681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5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13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" y="0"/>
            <a:ext cx="12166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251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07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71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94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2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962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2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49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"/>
            <a:ext cx="12192000" cy="68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1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1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" y="0"/>
            <a:ext cx="12164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25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77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48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7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" y="0"/>
            <a:ext cx="12157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44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" y="0"/>
            <a:ext cx="12157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0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539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" y="0"/>
            <a:ext cx="12191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20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09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30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2436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"/>
            <a:ext cx="12192000" cy="68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"/>
            <a:ext cx="121920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4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8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19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" y="0"/>
            <a:ext cx="12146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42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867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5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8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" y="0"/>
            <a:ext cx="1213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4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"/>
            <a:ext cx="12192000" cy="68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31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82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" y="0"/>
            <a:ext cx="12156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8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0"/>
            <a:ext cx="12192000" cy="68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0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0"/>
            <a:ext cx="12192000" cy="683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37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7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38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11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892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4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"/>
            <a:ext cx="12192000" cy="68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5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7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23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" y="0"/>
            <a:ext cx="12166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1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" y="0"/>
            <a:ext cx="1215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4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" y="0"/>
            <a:ext cx="12166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89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69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7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0"/>
            <a:ext cx="12170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0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2"/>
            <a:ext cx="12192000" cy="68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16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263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9"/>
            <a:ext cx="12192000" cy="68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71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6"/>
            <a:ext cx="12192000" cy="68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2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"/>
            <a:ext cx="12192000" cy="68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8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2020-07-08T12:54:16Z</dcterms:created>
  <dcterms:modified xsi:type="dcterms:W3CDTF">2020-07-08T12:54:37Z</dcterms:modified>
</cp:coreProperties>
</file>